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3"/>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351" r:id="rId100"/>
    <p:sldId id="1104" r:id="rId101"/>
    <p:sldId id="1147" r:id="rId102"/>
    <p:sldId id="1150" r:id="rId103"/>
    <p:sldId id="305" r:id="rId104"/>
    <p:sldId id="1151" r:id="rId105"/>
    <p:sldId id="306" r:id="rId106"/>
    <p:sldId id="307" r:id="rId107"/>
    <p:sldId id="308" r:id="rId108"/>
    <p:sldId id="1105" r:id="rId109"/>
    <p:sldId id="1148" r:id="rId110"/>
    <p:sldId id="1152" r:id="rId111"/>
    <p:sldId id="311" r:id="rId112"/>
    <p:sldId id="1153" r:id="rId113"/>
    <p:sldId id="312" r:id="rId114"/>
    <p:sldId id="313" r:id="rId115"/>
    <p:sldId id="314" r:id="rId116"/>
    <p:sldId id="1242" r:id="rId117"/>
    <p:sldId id="1325" r:id="rId118"/>
    <p:sldId id="315" r:id="rId119"/>
    <p:sldId id="316" r:id="rId120"/>
    <p:sldId id="1158" r:id="rId121"/>
    <p:sldId id="1156" r:id="rId122"/>
    <p:sldId id="1109" r:id="rId123"/>
    <p:sldId id="1157" r:id="rId124"/>
    <p:sldId id="1110" r:id="rId125"/>
    <p:sldId id="1326" r:id="rId126"/>
    <p:sldId id="1327" r:id="rId127"/>
    <p:sldId id="1078" r:id="rId128"/>
    <p:sldId id="319" r:id="rId129"/>
    <p:sldId id="847" r:id="rId130"/>
    <p:sldId id="320" r:id="rId131"/>
    <p:sldId id="1149" r:id="rId132"/>
    <p:sldId id="1111" r:id="rId133"/>
    <p:sldId id="1154" r:id="rId134"/>
    <p:sldId id="1107" r:id="rId135"/>
    <p:sldId id="1155" r:id="rId136"/>
    <p:sldId id="1108" r:id="rId137"/>
    <p:sldId id="1106" r:id="rId138"/>
    <p:sldId id="321" r:id="rId139"/>
    <p:sldId id="322" r:id="rId140"/>
    <p:sldId id="323" r:id="rId141"/>
    <p:sldId id="324" r:id="rId142"/>
    <p:sldId id="325" r:id="rId143"/>
    <p:sldId id="326" r:id="rId144"/>
    <p:sldId id="327" r:id="rId145"/>
    <p:sldId id="328" r:id="rId146"/>
    <p:sldId id="329" r:id="rId147"/>
    <p:sldId id="330" r:id="rId148"/>
    <p:sldId id="337" r:id="rId149"/>
    <p:sldId id="338" r:id="rId150"/>
    <p:sldId id="339" r:id="rId151"/>
    <p:sldId id="1159" r:id="rId152"/>
    <p:sldId id="1163" r:id="rId153"/>
    <p:sldId id="1160" r:id="rId154"/>
    <p:sldId id="1164" r:id="rId155"/>
    <p:sldId id="1161" r:id="rId156"/>
    <p:sldId id="1165" r:id="rId157"/>
    <p:sldId id="1167" r:id="rId158"/>
    <p:sldId id="1162" r:id="rId159"/>
    <p:sldId id="1166" r:id="rId160"/>
    <p:sldId id="1140" r:id="rId161"/>
    <p:sldId id="340" r:id="rId162"/>
    <p:sldId id="341" r:id="rId163"/>
    <p:sldId id="342" r:id="rId164"/>
    <p:sldId id="343" r:id="rId165"/>
    <p:sldId id="344" r:id="rId166"/>
    <p:sldId id="345" r:id="rId167"/>
    <p:sldId id="346" r:id="rId168"/>
    <p:sldId id="347" r:id="rId169"/>
    <p:sldId id="348" r:id="rId170"/>
    <p:sldId id="349" r:id="rId171"/>
    <p:sldId id="350" r:id="rId172"/>
    <p:sldId id="351" r:id="rId173"/>
    <p:sldId id="352" r:id="rId174"/>
    <p:sldId id="1079" r:id="rId175"/>
    <p:sldId id="1080" r:id="rId176"/>
    <p:sldId id="353" r:id="rId177"/>
    <p:sldId id="354" r:id="rId178"/>
    <p:sldId id="1007" r:id="rId179"/>
    <p:sldId id="355" r:id="rId180"/>
    <p:sldId id="356" r:id="rId181"/>
    <p:sldId id="357" r:id="rId182"/>
    <p:sldId id="358" r:id="rId183"/>
    <p:sldId id="359" r:id="rId184"/>
    <p:sldId id="1328" r:id="rId185"/>
    <p:sldId id="361" r:id="rId186"/>
    <p:sldId id="1131" r:id="rId187"/>
    <p:sldId id="362" r:id="rId188"/>
    <p:sldId id="365" r:id="rId189"/>
    <p:sldId id="1382" r:id="rId190"/>
    <p:sldId id="366" r:id="rId191"/>
    <p:sldId id="367" r:id="rId192"/>
    <p:sldId id="368" r:id="rId193"/>
    <p:sldId id="369" r:id="rId194"/>
    <p:sldId id="371" r:id="rId195"/>
    <p:sldId id="1126" r:id="rId196"/>
    <p:sldId id="372" r:id="rId197"/>
    <p:sldId id="1125" r:id="rId198"/>
    <p:sldId id="373" r:id="rId199"/>
    <p:sldId id="374" r:id="rId200"/>
    <p:sldId id="375" r:id="rId201"/>
    <p:sldId id="376" r:id="rId202"/>
    <p:sldId id="377" r:id="rId203"/>
    <p:sldId id="380" r:id="rId204"/>
    <p:sldId id="381" r:id="rId205"/>
    <p:sldId id="382" r:id="rId206"/>
    <p:sldId id="383" r:id="rId207"/>
    <p:sldId id="1273" r:id="rId208"/>
    <p:sldId id="1335" r:id="rId209"/>
    <p:sldId id="1336" r:id="rId210"/>
    <p:sldId id="1081" r:id="rId211"/>
    <p:sldId id="384" r:id="rId212"/>
    <p:sldId id="385" r:id="rId213"/>
    <p:sldId id="386" r:id="rId214"/>
    <p:sldId id="387" r:id="rId215"/>
    <p:sldId id="388" r:id="rId216"/>
    <p:sldId id="389" r:id="rId217"/>
    <p:sldId id="390" r:id="rId218"/>
    <p:sldId id="391" r:id="rId219"/>
    <p:sldId id="853" r:id="rId220"/>
    <p:sldId id="1102" r:id="rId221"/>
    <p:sldId id="857" r:id="rId222"/>
    <p:sldId id="858" r:id="rId223"/>
    <p:sldId id="1251" r:id="rId224"/>
    <p:sldId id="393" r:id="rId225"/>
    <p:sldId id="394" r:id="rId226"/>
    <p:sldId id="395" r:id="rId227"/>
    <p:sldId id="397" r:id="rId228"/>
    <p:sldId id="398" r:id="rId229"/>
    <p:sldId id="402" r:id="rId230"/>
    <p:sldId id="1357" r:id="rId231"/>
    <p:sldId id="403" r:id="rId232"/>
    <p:sldId id="404" r:id="rId233"/>
    <p:sldId id="405" r:id="rId234"/>
    <p:sldId id="406" r:id="rId235"/>
    <p:sldId id="413" r:id="rId236"/>
    <p:sldId id="414" r:id="rId237"/>
    <p:sldId id="415" r:id="rId238"/>
    <p:sldId id="416" r:id="rId239"/>
    <p:sldId id="417" r:id="rId240"/>
    <p:sldId id="418" r:id="rId241"/>
    <p:sldId id="419" r:id="rId242"/>
    <p:sldId id="420" r:id="rId243"/>
    <p:sldId id="421" r:id="rId244"/>
    <p:sldId id="1113" r:id="rId245"/>
    <p:sldId id="1211" r:id="rId246"/>
    <p:sldId id="1042" r:id="rId247"/>
    <p:sldId id="1114" r:id="rId248"/>
    <p:sldId id="1127" r:id="rId249"/>
    <p:sldId id="1115" r:id="rId250"/>
    <p:sldId id="1116" r:id="rId251"/>
    <p:sldId id="428" r:id="rId252"/>
    <p:sldId id="429" r:id="rId253"/>
    <p:sldId id="1128" r:id="rId254"/>
    <p:sldId id="1248" r:id="rId255"/>
    <p:sldId id="1215" r:id="rId256"/>
    <p:sldId id="1249" r:id="rId257"/>
    <p:sldId id="1212" r:id="rId258"/>
    <p:sldId id="1213" r:id="rId259"/>
    <p:sldId id="1216" r:id="rId260"/>
    <p:sldId id="1210" r:id="rId261"/>
    <p:sldId id="1250" r:id="rId262"/>
    <p:sldId id="1217" r:id="rId263"/>
    <p:sldId id="1226" r:id="rId264"/>
    <p:sldId id="434" r:id="rId265"/>
    <p:sldId id="1358" r:id="rId266"/>
    <p:sldId id="436" r:id="rId267"/>
    <p:sldId id="437" r:id="rId268"/>
    <p:sldId id="438" r:id="rId269"/>
    <p:sldId id="443" r:id="rId270"/>
    <p:sldId id="445" r:id="rId271"/>
    <p:sldId id="446" r:id="rId272"/>
    <p:sldId id="1329" r:id="rId273"/>
    <p:sldId id="1330" r:id="rId274"/>
    <p:sldId id="1331" r:id="rId275"/>
    <p:sldId id="1332" r:id="rId276"/>
    <p:sldId id="1333" r:id="rId277"/>
    <p:sldId id="1334" r:id="rId278"/>
    <p:sldId id="440" r:id="rId279"/>
    <p:sldId id="441" r:id="rId280"/>
    <p:sldId id="442" r:id="rId281"/>
    <p:sldId id="453" r:id="rId282"/>
    <p:sldId id="454" r:id="rId283"/>
    <p:sldId id="455" r:id="rId284"/>
    <p:sldId id="456" r:id="rId285"/>
    <p:sldId id="1059" r:id="rId286"/>
    <p:sldId id="1060" r:id="rId287"/>
    <p:sldId id="457" r:id="rId288"/>
    <p:sldId id="458" r:id="rId289"/>
    <p:sldId id="459" r:id="rId290"/>
    <p:sldId id="460" r:id="rId291"/>
    <p:sldId id="461" r:id="rId292"/>
    <p:sldId id="462" r:id="rId293"/>
    <p:sldId id="463" r:id="rId294"/>
    <p:sldId id="464" r:id="rId295"/>
    <p:sldId id="467" r:id="rId296"/>
    <p:sldId id="468" r:id="rId297"/>
    <p:sldId id="470" r:id="rId298"/>
    <p:sldId id="471" r:id="rId299"/>
    <p:sldId id="472" r:id="rId300"/>
    <p:sldId id="473" r:id="rId301"/>
    <p:sldId id="477" r:id="rId302"/>
    <p:sldId id="478" r:id="rId303"/>
    <p:sldId id="479" r:id="rId304"/>
    <p:sldId id="480" r:id="rId305"/>
    <p:sldId id="481" r:id="rId306"/>
    <p:sldId id="482" r:id="rId307"/>
    <p:sldId id="483" r:id="rId308"/>
    <p:sldId id="484" r:id="rId309"/>
    <p:sldId id="485" r:id="rId310"/>
    <p:sldId id="486" r:id="rId311"/>
    <p:sldId id="487" r:id="rId312"/>
    <p:sldId id="488" r:id="rId313"/>
    <p:sldId id="489" r:id="rId314"/>
    <p:sldId id="490" r:id="rId315"/>
    <p:sldId id="491" r:id="rId316"/>
    <p:sldId id="492" r:id="rId317"/>
    <p:sldId id="493" r:id="rId318"/>
    <p:sldId id="494" r:id="rId319"/>
    <p:sldId id="495" r:id="rId320"/>
    <p:sldId id="496" r:id="rId321"/>
    <p:sldId id="497" r:id="rId322"/>
    <p:sldId id="1354" r:id="rId323"/>
    <p:sldId id="498" r:id="rId324"/>
    <p:sldId id="499" r:id="rId325"/>
    <p:sldId id="500" r:id="rId326"/>
    <p:sldId id="501" r:id="rId327"/>
    <p:sldId id="1196" r:id="rId328"/>
    <p:sldId id="502" r:id="rId329"/>
    <p:sldId id="504" r:id="rId330"/>
    <p:sldId id="505" r:id="rId331"/>
    <p:sldId id="506" r:id="rId332"/>
    <p:sldId id="507" r:id="rId333"/>
    <p:sldId id="508" r:id="rId334"/>
    <p:sldId id="1274" r:id="rId335"/>
    <p:sldId id="509" r:id="rId336"/>
    <p:sldId id="510" r:id="rId337"/>
    <p:sldId id="1197" r:id="rId338"/>
    <p:sldId id="511" r:id="rId339"/>
    <p:sldId id="512" r:id="rId340"/>
    <p:sldId id="513" r:id="rId341"/>
    <p:sldId id="1198" r:id="rId342"/>
    <p:sldId id="1355" r:id="rId343"/>
    <p:sldId id="514" r:id="rId344"/>
    <p:sldId id="515" r:id="rId345"/>
    <p:sldId id="1272" r:id="rId346"/>
    <p:sldId id="516" r:id="rId347"/>
    <p:sldId id="517" r:id="rId348"/>
    <p:sldId id="518" r:id="rId349"/>
    <p:sldId id="519" r:id="rId350"/>
    <p:sldId id="520" r:id="rId351"/>
    <p:sldId id="521" r:id="rId352"/>
    <p:sldId id="522" r:id="rId353"/>
    <p:sldId id="523" r:id="rId354"/>
    <p:sldId id="1123" r:id="rId355"/>
    <p:sldId id="524" r:id="rId356"/>
    <p:sldId id="1124" r:id="rId357"/>
    <p:sldId id="525" r:id="rId358"/>
    <p:sldId id="526" r:id="rId359"/>
    <p:sldId id="527" r:id="rId360"/>
    <p:sldId id="1122" r:id="rId361"/>
    <p:sldId id="529" r:id="rId362"/>
    <p:sldId id="530" r:id="rId363"/>
    <p:sldId id="531" r:id="rId364"/>
    <p:sldId id="532" r:id="rId365"/>
    <p:sldId id="533" r:id="rId366"/>
    <p:sldId id="534" r:id="rId367"/>
    <p:sldId id="535" r:id="rId368"/>
    <p:sldId id="536" r:id="rId369"/>
    <p:sldId id="537" r:id="rId370"/>
    <p:sldId id="538" r:id="rId371"/>
    <p:sldId id="539" r:id="rId372"/>
    <p:sldId id="540" r:id="rId373"/>
    <p:sldId id="541" r:id="rId374"/>
    <p:sldId id="542" r:id="rId375"/>
    <p:sldId id="543" r:id="rId376"/>
    <p:sldId id="1121" r:id="rId377"/>
    <p:sldId id="544" r:id="rId378"/>
    <p:sldId id="545" r:id="rId379"/>
    <p:sldId id="546" r:id="rId380"/>
    <p:sldId id="547" r:id="rId381"/>
    <p:sldId id="548" r:id="rId382"/>
    <p:sldId id="549" r:id="rId383"/>
    <p:sldId id="550" r:id="rId384"/>
    <p:sldId id="551" r:id="rId385"/>
    <p:sldId id="552" r:id="rId386"/>
    <p:sldId id="553" r:id="rId387"/>
    <p:sldId id="554" r:id="rId388"/>
    <p:sldId id="555" r:id="rId389"/>
    <p:sldId id="556" r:id="rId390"/>
    <p:sldId id="557" r:id="rId391"/>
    <p:sldId id="558" r:id="rId392"/>
    <p:sldId id="619" r:id="rId393"/>
    <p:sldId id="620" r:id="rId394"/>
    <p:sldId id="621" r:id="rId395"/>
    <p:sldId id="622" r:id="rId396"/>
    <p:sldId id="623" r:id="rId397"/>
    <p:sldId id="624" r:id="rId398"/>
    <p:sldId id="625" r:id="rId399"/>
    <p:sldId id="626" r:id="rId400"/>
    <p:sldId id="627" r:id="rId401"/>
    <p:sldId id="628" r:id="rId402"/>
    <p:sldId id="629" r:id="rId403"/>
    <p:sldId id="630" r:id="rId404"/>
    <p:sldId id="631" r:id="rId405"/>
    <p:sldId id="860" r:id="rId406"/>
    <p:sldId id="861" r:id="rId407"/>
    <p:sldId id="862" r:id="rId408"/>
    <p:sldId id="632" r:id="rId409"/>
    <p:sldId id="633" r:id="rId410"/>
    <p:sldId id="634" r:id="rId411"/>
    <p:sldId id="1086" r:id="rId412"/>
    <p:sldId id="635" r:id="rId413"/>
    <p:sldId id="1087" r:id="rId414"/>
    <p:sldId id="636" r:id="rId415"/>
    <p:sldId id="637" r:id="rId416"/>
    <p:sldId id="1088" r:id="rId417"/>
    <p:sldId id="638" r:id="rId418"/>
    <p:sldId id="639" r:id="rId419"/>
    <p:sldId id="640" r:id="rId420"/>
    <p:sldId id="641" r:id="rId421"/>
    <p:sldId id="642" r:id="rId422"/>
    <p:sldId id="643" r:id="rId423"/>
    <p:sldId id="644" r:id="rId424"/>
    <p:sldId id="645" r:id="rId425"/>
    <p:sldId id="646" r:id="rId426"/>
    <p:sldId id="647" r:id="rId427"/>
    <p:sldId id="648" r:id="rId428"/>
    <p:sldId id="649" r:id="rId429"/>
    <p:sldId id="650" r:id="rId430"/>
    <p:sldId id="651" r:id="rId431"/>
    <p:sldId id="652" r:id="rId432"/>
    <p:sldId id="653" r:id="rId433"/>
    <p:sldId id="654" r:id="rId434"/>
    <p:sldId id="655" r:id="rId435"/>
    <p:sldId id="656" r:id="rId436"/>
    <p:sldId id="657" r:id="rId437"/>
    <p:sldId id="658" r:id="rId438"/>
    <p:sldId id="669" r:id="rId439"/>
    <p:sldId id="670" r:id="rId440"/>
    <p:sldId id="1139" r:id="rId441"/>
    <p:sldId id="661" r:id="rId442"/>
    <p:sldId id="662" r:id="rId443"/>
    <p:sldId id="663" r:id="rId444"/>
    <p:sldId id="1132" r:id="rId445"/>
    <p:sldId id="668" r:id="rId446"/>
    <p:sldId id="672" r:id="rId447"/>
    <p:sldId id="673" r:id="rId448"/>
    <p:sldId id="1136" r:id="rId449"/>
    <p:sldId id="1137" r:id="rId450"/>
    <p:sldId id="1138" r:id="rId451"/>
    <p:sldId id="675" r:id="rId452"/>
    <p:sldId id="676" r:id="rId453"/>
    <p:sldId id="677" r:id="rId454"/>
    <p:sldId id="678" r:id="rId455"/>
    <p:sldId id="679" r:id="rId456"/>
    <p:sldId id="680" r:id="rId457"/>
    <p:sldId id="681" r:id="rId458"/>
    <p:sldId id="682" r:id="rId459"/>
    <p:sldId id="683" r:id="rId460"/>
    <p:sldId id="684" r:id="rId461"/>
    <p:sldId id="686" r:id="rId462"/>
    <p:sldId id="1337" r:id="rId463"/>
    <p:sldId id="688" r:id="rId464"/>
    <p:sldId id="691" r:id="rId465"/>
    <p:sldId id="1133" r:id="rId466"/>
    <p:sldId id="692" r:id="rId467"/>
    <p:sldId id="1134" r:id="rId468"/>
    <p:sldId id="1135" r:id="rId469"/>
    <p:sldId id="693" r:id="rId470"/>
    <p:sldId id="689" r:id="rId471"/>
    <p:sldId id="690" r:id="rId472"/>
    <p:sldId id="694" r:id="rId473"/>
    <p:sldId id="695" r:id="rId474"/>
    <p:sldId id="696" r:id="rId475"/>
    <p:sldId id="697" r:id="rId476"/>
    <p:sldId id="698" r:id="rId477"/>
    <p:sldId id="1338" r:id="rId478"/>
    <p:sldId id="699" r:id="rId479"/>
    <p:sldId id="700" r:id="rId480"/>
    <p:sldId id="707" r:id="rId481"/>
    <p:sldId id="701" r:id="rId482"/>
    <p:sldId id="702" r:id="rId483"/>
    <p:sldId id="703" r:id="rId484"/>
    <p:sldId id="704" r:id="rId485"/>
    <p:sldId id="1130" r:id="rId486"/>
    <p:sldId id="705" r:id="rId487"/>
    <p:sldId id="708" r:id="rId488"/>
    <p:sldId id="1089" r:id="rId489"/>
    <p:sldId id="864" r:id="rId490"/>
    <p:sldId id="709" r:id="rId491"/>
    <p:sldId id="710" r:id="rId492"/>
    <p:sldId id="711" r:id="rId493"/>
    <p:sldId id="712" r:id="rId494"/>
    <p:sldId id="713" r:id="rId495"/>
    <p:sldId id="714" r:id="rId496"/>
    <p:sldId id="715" r:id="rId497"/>
    <p:sldId id="716" r:id="rId498"/>
    <p:sldId id="717" r:id="rId499"/>
    <p:sldId id="718" r:id="rId500"/>
    <p:sldId id="719" r:id="rId501"/>
    <p:sldId id="720" r:id="rId502"/>
    <p:sldId id="721" r:id="rId503"/>
    <p:sldId id="722" r:id="rId504"/>
    <p:sldId id="723" r:id="rId505"/>
    <p:sldId id="724" r:id="rId506"/>
    <p:sldId id="725" r:id="rId507"/>
    <p:sldId id="726" r:id="rId508"/>
    <p:sldId id="727" r:id="rId509"/>
    <p:sldId id="728" r:id="rId510"/>
    <p:sldId id="729" r:id="rId511"/>
    <p:sldId id="730" r:id="rId512"/>
    <p:sldId id="731" r:id="rId513"/>
    <p:sldId id="732" r:id="rId514"/>
    <p:sldId id="733" r:id="rId515"/>
    <p:sldId id="734" r:id="rId516"/>
    <p:sldId id="735" r:id="rId517"/>
    <p:sldId id="736" r:id="rId518"/>
    <p:sldId id="737" r:id="rId519"/>
    <p:sldId id="738" r:id="rId520"/>
    <p:sldId id="739" r:id="rId521"/>
    <p:sldId id="740" r:id="rId522"/>
    <p:sldId id="741" r:id="rId523"/>
    <p:sldId id="742" r:id="rId524"/>
    <p:sldId id="743" r:id="rId525"/>
    <p:sldId id="744" r:id="rId526"/>
    <p:sldId id="745" r:id="rId527"/>
    <p:sldId id="746" r:id="rId528"/>
    <p:sldId id="747" r:id="rId529"/>
    <p:sldId id="748" r:id="rId530"/>
    <p:sldId id="749" r:id="rId531"/>
    <p:sldId id="750" r:id="rId532"/>
    <p:sldId id="751" r:id="rId533"/>
    <p:sldId id="752" r:id="rId534"/>
    <p:sldId id="753" r:id="rId535"/>
    <p:sldId id="754" r:id="rId536"/>
    <p:sldId id="755" r:id="rId537"/>
    <p:sldId id="756" r:id="rId538"/>
    <p:sldId id="757" r:id="rId539"/>
    <p:sldId id="758" r:id="rId540"/>
    <p:sldId id="759" r:id="rId541"/>
    <p:sldId id="760" r:id="rId542"/>
    <p:sldId id="761" r:id="rId543"/>
    <p:sldId id="762" r:id="rId544"/>
    <p:sldId id="763" r:id="rId545"/>
    <p:sldId id="764" r:id="rId546"/>
    <p:sldId id="765" r:id="rId547"/>
    <p:sldId id="766" r:id="rId548"/>
    <p:sldId id="767" r:id="rId549"/>
    <p:sldId id="768" r:id="rId550"/>
    <p:sldId id="769" r:id="rId551"/>
    <p:sldId id="770" r:id="rId552"/>
    <p:sldId id="771" r:id="rId553"/>
    <p:sldId id="772" r:id="rId554"/>
    <p:sldId id="773" r:id="rId555"/>
    <p:sldId id="774" r:id="rId556"/>
    <p:sldId id="775" r:id="rId557"/>
    <p:sldId id="776" r:id="rId558"/>
    <p:sldId id="777" r:id="rId559"/>
    <p:sldId id="778" r:id="rId560"/>
    <p:sldId id="779" r:id="rId561"/>
    <p:sldId id="780" r:id="rId562"/>
    <p:sldId id="781" r:id="rId563"/>
    <p:sldId id="782" r:id="rId564"/>
    <p:sldId id="783" r:id="rId565"/>
    <p:sldId id="784" r:id="rId566"/>
    <p:sldId id="785" r:id="rId567"/>
    <p:sldId id="786" r:id="rId568"/>
    <p:sldId id="787" r:id="rId569"/>
    <p:sldId id="788" r:id="rId570"/>
    <p:sldId id="789" r:id="rId571"/>
    <p:sldId id="790" r:id="rId572"/>
    <p:sldId id="791" r:id="rId573"/>
    <p:sldId id="792" r:id="rId574"/>
    <p:sldId id="793" r:id="rId575"/>
    <p:sldId id="794" r:id="rId576"/>
    <p:sldId id="795" r:id="rId577"/>
    <p:sldId id="796" r:id="rId578"/>
    <p:sldId id="797" r:id="rId579"/>
    <p:sldId id="798" r:id="rId580"/>
    <p:sldId id="799" r:id="rId581"/>
    <p:sldId id="800" r:id="rId582"/>
    <p:sldId id="1339" r:id="rId583"/>
    <p:sldId id="1340" r:id="rId584"/>
    <p:sldId id="801" r:id="rId585"/>
    <p:sldId id="802" r:id="rId586"/>
    <p:sldId id="803" r:id="rId587"/>
    <p:sldId id="804" r:id="rId588"/>
    <p:sldId id="805" r:id="rId589"/>
    <p:sldId id="806" r:id="rId590"/>
    <p:sldId id="807" r:id="rId591"/>
    <p:sldId id="808" r:id="rId592"/>
    <p:sldId id="809" r:id="rId593"/>
    <p:sldId id="810" r:id="rId594"/>
    <p:sldId id="811" r:id="rId595"/>
    <p:sldId id="812" r:id="rId596"/>
    <p:sldId id="813" r:id="rId597"/>
    <p:sldId id="814" r:id="rId598"/>
    <p:sldId id="815" r:id="rId599"/>
    <p:sldId id="816" r:id="rId600"/>
    <p:sldId id="817" r:id="rId601"/>
    <p:sldId id="818" r:id="rId602"/>
    <p:sldId id="819" r:id="rId603"/>
    <p:sldId id="820" r:id="rId604"/>
    <p:sldId id="821" r:id="rId605"/>
    <p:sldId id="822" r:id="rId606"/>
    <p:sldId id="823" r:id="rId607"/>
    <p:sldId id="824" r:id="rId608"/>
    <p:sldId id="825" r:id="rId609"/>
    <p:sldId id="826" r:id="rId610"/>
    <p:sldId id="827" r:id="rId611"/>
    <p:sldId id="828" r:id="rId612"/>
    <p:sldId id="829" r:id="rId613"/>
    <p:sldId id="830" r:id="rId614"/>
    <p:sldId id="831" r:id="rId615"/>
    <p:sldId id="832" r:id="rId616"/>
    <p:sldId id="833" r:id="rId617"/>
    <p:sldId id="834" r:id="rId618"/>
    <p:sldId id="835" r:id="rId619"/>
    <p:sldId id="836" r:id="rId620"/>
    <p:sldId id="837" r:id="rId621"/>
    <p:sldId id="838" r:id="rId622"/>
    <p:sldId id="839" r:id="rId623"/>
    <p:sldId id="840" r:id="rId624"/>
    <p:sldId id="841" r:id="rId625"/>
    <p:sldId id="842" r:id="rId626"/>
    <p:sldId id="843" r:id="rId627"/>
    <p:sldId id="844" r:id="rId628"/>
    <p:sldId id="845" r:id="rId629"/>
    <p:sldId id="863" r:id="rId630"/>
    <p:sldId id="865" r:id="rId631"/>
    <p:sldId id="846" r:id="rId632"/>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notesMaster" Target="notesMasters/notesMaster1.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presProps" Target="presProp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commentAuthors" Target="commentAuthor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5/16/2021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234</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247</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325</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338</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343</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346</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388</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399</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5/16/2021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8.png"/></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1.jpeg"/><Relationship Id="rId4" Type="http://schemas.openxmlformats.org/officeDocument/2006/relationships/image" Target="../media/image85.png"/><Relationship Id="rId9" Type="http://schemas.openxmlformats.org/officeDocument/2006/relationships/image" Target="../media/image90.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png"/></Relationships>
</file>

<file path=ppt/slides/_rels/slide3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jpeg"/></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4.png"/><Relationship Id="rId4" Type="http://schemas.openxmlformats.org/officeDocument/2006/relationships/image" Target="../media/image123.png"/></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4.png"/></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4.png"/></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86.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57.sv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63.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7.png"/></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218" y="4639359"/>
            <a:ext cx="6468840"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Tree>
    <p:extLst>
      <p:ext uri="{BB962C8B-B14F-4D97-AF65-F5344CB8AC3E}">
        <p14:creationId xmlns:p14="http://schemas.microsoft.com/office/powerpoint/2010/main" val="31667585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967831"/>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07996"/>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8B5F84EE-425A-4E48-A3E0-E96055B5708E}"/>
              </a:ext>
            </a:extLst>
          </p:cNvPr>
          <p:cNvSpPr/>
          <p:nvPr/>
        </p:nvSpPr>
        <p:spPr>
          <a:xfrm>
            <a:off x="321107" y="929122"/>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F82098F3-3BC8-4FC3-A168-0226B40D49A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461665"/>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4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   /   SUBDATE(expr, days)</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SUBDATE() </a:t>
            </a:r>
            <a:r>
              <a:rPr lang="en-IN" sz="2400" dirty="0">
                <a:solidFill>
                  <a:srgbClr val="FF0000"/>
                </a:solidFill>
                <a:latin typeface="Arial" panose="020B0604020202020204" pitchFamily="34" charset="0"/>
                <a:cs typeface="Arial" panose="020B0604020202020204" pitchFamily="34" charset="0"/>
              </a:rPr>
              <a:t>is a synonym for </a:t>
            </a:r>
            <a:r>
              <a:rPr lang="en-IN" sz="2400" b="1" dirty="0">
                <a:solidFill>
                  <a:srgbClr val="FF0000"/>
                </a:solidFill>
                <a:latin typeface="Arial" panose="020B0604020202020204" pitchFamily="34" charset="0"/>
                <a:cs typeface="Arial" panose="020B0604020202020204" pitchFamily="34" charset="0"/>
              </a:rPr>
              <a:t>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9279"/>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r>
                        <a:rPr lang="en-IN" sz="1800" kern="1200">
                          <a:solidFill>
                            <a:srgbClr val="0077AA"/>
                          </a:solidFill>
                          <a:latin typeface="Liberation Mono"/>
                          <a:ea typeface="+mn-ea"/>
                          <a:cs typeface="+mn-cs"/>
                        </a:rPr>
                        <a:t>SELECT</a:t>
                      </a:r>
                      <a:r>
                        <a:rPr kumimoji="0" lang="en-IN" sz="1800" b="1" kern="1200">
                          <a:solidFill>
                            <a:schemeClr val="tx1"/>
                          </a:solidFill>
                          <a:effectLst/>
                          <a:latin typeface="Liberation Mono"/>
                        </a:rPr>
                        <a:t> cast(char</a:t>
                      </a:r>
                      <a:r>
                        <a:rPr kumimoji="0" lang="en-IN" sz="1800" b="1" kern="1200" dirty="0">
                          <a:solidFill>
                            <a:schemeClr val="tx1"/>
                          </a:solidFill>
                          <a:effectLst/>
                          <a:latin typeface="Liberation Mono"/>
                        </a:rPr>
                        <a:t>(65, 66, </a:t>
                      </a:r>
                      <a:r>
                        <a:rPr kumimoji="0" lang="en-IN" sz="1800" b="1" kern="1200">
                          <a:solidFill>
                            <a:schemeClr val="tx1"/>
                          </a:solidFill>
                          <a:effectLst/>
                          <a:latin typeface="Liberation Mono"/>
                        </a:rPr>
                        <a:t>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305256"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015663"/>
          </a:xfrm>
          <a:prstGeom prst="rect">
            <a:avLst/>
          </a:prstGeom>
        </p:spPr>
        <p:txBody>
          <a:bodyPr wrap="square">
            <a:spAutoFit/>
          </a:bodyPr>
          <a:lstStyle/>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64927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219908"/>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4786322"/>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564902"/>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302765"/>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54913</TotalTime>
  <Words>60585</Words>
  <Application>Microsoft Office PowerPoint</Application>
  <PresentationFormat>Custom</PresentationFormat>
  <Paragraphs>7280</Paragraphs>
  <Slides>631</Slides>
  <Notes>38</Notes>
  <HiddenSlides>70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631</vt:i4>
      </vt:variant>
    </vt:vector>
  </HeadingPairs>
  <TitlesOfParts>
    <vt:vector size="660"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3570</cp:revision>
  <dcterms:created xsi:type="dcterms:W3CDTF">2019-04-24T09:11:59Z</dcterms:created>
  <dcterms:modified xsi:type="dcterms:W3CDTF">2021-05-16T07:37:19Z</dcterms:modified>
</cp:coreProperties>
</file>